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36" roundtripDataSignature="AMtx7mjl1+VCpE2Mxj5aW+hRPJEnp3bY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fad3c59a1_0_1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1efad3c59a1_0_1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fad3c59a1_0_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1efad3c59a1_0_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fad3c59a1_0_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1efad3c59a1_0_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fad3c59a1_0_4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1efad3c59a1_0_4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fad3c59a1_0_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1efad3c59a1_0_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efad3c59a1_0_6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1efad3c59a1_0_6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c68a4331c_0_6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1dc68a4331c_0_6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dc68a4331c_0_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1dc68a4331c_0_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dc68a4331c_0_10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1dc68a4331c_0_10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c68a4331c_0_3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1dc68a4331c_0_3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c68a4331c_0_1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1dc68a4331c_0_1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dc68a4331c_0_8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1dc68a4331c_0_8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c68a4331c_0_9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1dc68a4331c_0_9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dc68a4331c_0_12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1dc68a4331c_0_12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dc68a4331c_0_15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1dc68a4331c_0_15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c68a4331c_0_1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1dc68a4331c_0_1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1dc68a4331c_0_134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dc68a4331c_0_14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1dc68a4331c_0_14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efad3c59a1_0_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1efad3c59a1_0_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fad3c59a1_0_8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1efad3c59a1_0_8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efad3c59a1_0_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1efad3c59a1_0_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c68a4331c_0_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g1dc68a4331c_0_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7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p7:notes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dc68a4331c_0_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g1dc68a4331c_0_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dc68a4331c_0_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g1dc68a4331c_0_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dc68a4331c_0_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1dc68a4331c_0_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fad3c59a1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1efad3c59a1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fad3c59a1_0_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g1efad3c59a1_0_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fad3c59a1_0_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1efad3c59a1_0_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profmateus.pelluchi@fiap.com.br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edium.com/the-react-native-log/comparing-the-performance-between-native-ios-swift-and-react-native-7b5490d363e2" TargetMode="External"/><Relationship Id="rId4" Type="http://schemas.openxmlformats.org/officeDocument/2006/relationships/hyperlink" Target="https://inveritasoft.com/blog/flutter-vs-react-native-vs-native-deep-performance-comparison" TargetMode="External"/><Relationship Id="rId5" Type="http://schemas.openxmlformats.org/officeDocument/2006/relationships/hyperlink" Target="https://expo.dev/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React Native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fad3c59a1_0_16"/>
          <p:cNvSpPr txBox="1"/>
          <p:nvPr/>
        </p:nvSpPr>
        <p:spPr>
          <a:xfrm>
            <a:off x="1897075" y="2065725"/>
            <a:ext cx="5670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</a:t>
            </a:r>
            <a:r>
              <a:rPr b="1" lang="en-US" sz="2000">
                <a:solidFill>
                  <a:srgbClr val="91A3AD"/>
                </a:solidFill>
              </a:rPr>
              <a:t>Dúvidas</a:t>
            </a:r>
            <a:r>
              <a:rPr b="1" lang="en-US" sz="2000">
                <a:solidFill>
                  <a:srgbClr val="91A3AD"/>
                </a:solidFill>
              </a:rPr>
              <a:t>:</a:t>
            </a:r>
            <a:endParaRPr b="1"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Tirem as dúvidas o quanto antes, não deixem para o final do prazo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</a:t>
            </a:r>
            <a:r>
              <a:rPr b="1" lang="en-US" sz="2000">
                <a:solidFill>
                  <a:srgbClr val="91A3AD"/>
                </a:solidFill>
              </a:rPr>
              <a:t>Critérios de correção</a:t>
            </a:r>
            <a:r>
              <a:rPr lang="en-US" sz="2000">
                <a:solidFill>
                  <a:srgbClr val="91A3AD"/>
                </a:solidFill>
              </a:rPr>
              <a:t>: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Cada trabalho terá critérios específicos, mas todos irão levar em conta qualidade de código, layout e funcionamento 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31" name="Google Shape;131;g1efad3c59a1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efad3c59a1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efad3c59a1_0_1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Sobre a Aula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1efad3c59a1_0_16"/>
          <p:cNvSpPr txBox="1"/>
          <p:nvPr/>
        </p:nvSpPr>
        <p:spPr>
          <a:xfrm>
            <a:off x="1897075" y="1201703"/>
            <a:ext cx="6292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1" lang="en-US" sz="2597">
                <a:solidFill>
                  <a:srgbClr val="91A3AD"/>
                </a:solidFill>
              </a:rPr>
              <a:t>Checkpoints</a:t>
            </a:r>
            <a:endParaRPr b="1" i="0" sz="5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fad3c59a1_0_32"/>
          <p:cNvSpPr txBox="1"/>
          <p:nvPr/>
        </p:nvSpPr>
        <p:spPr>
          <a:xfrm>
            <a:off x="1897075" y="2065725"/>
            <a:ext cx="5670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Seguirão regras semelhantes aos CPs, quando possível.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Cuidado com atrasos na GS e nas Sprints, pois pode ser que o professor não possa aceitar por regras da própria FIAP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40" name="Google Shape;140;g1efad3c59a1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efad3c59a1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efad3c59a1_0_3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Sobre a Aula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1efad3c59a1_0_32"/>
          <p:cNvSpPr txBox="1"/>
          <p:nvPr/>
        </p:nvSpPr>
        <p:spPr>
          <a:xfrm>
            <a:off x="1897075" y="1201703"/>
            <a:ext cx="6292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1" lang="en-US" sz="2597">
                <a:solidFill>
                  <a:srgbClr val="91A3AD"/>
                </a:solidFill>
              </a:rPr>
              <a:t>Outros trabalhos</a:t>
            </a:r>
            <a:endParaRPr b="1" i="0" sz="5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fad3c59a1_0_40"/>
          <p:cNvSpPr txBox="1"/>
          <p:nvPr/>
        </p:nvSpPr>
        <p:spPr>
          <a:xfrm>
            <a:off x="1897075" y="2065725"/>
            <a:ext cx="5670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 professor está aqui para ajudar vocês a passarem!!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Peçam ajuda, negociem entregas, tirem dúvidas, </a:t>
            </a:r>
            <a:r>
              <a:rPr b="1" lang="en-US" sz="2000">
                <a:solidFill>
                  <a:srgbClr val="91A3AD"/>
                </a:solidFill>
              </a:rPr>
              <a:t>não sofram sozinhos</a:t>
            </a:r>
            <a:r>
              <a:rPr lang="en-US" sz="2000">
                <a:solidFill>
                  <a:srgbClr val="91A3AD"/>
                </a:solidFill>
              </a:rPr>
              <a:t>!!!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Ajudarei como puder, mas não esperem nota de graça na disciplina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49" name="Google Shape;149;g1efad3c59a1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efad3c59a1_0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efad3c59a1_0_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Sobre a Aula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1efad3c59a1_0_40"/>
          <p:cNvSpPr txBox="1"/>
          <p:nvPr/>
        </p:nvSpPr>
        <p:spPr>
          <a:xfrm>
            <a:off x="1897075" y="1201703"/>
            <a:ext cx="6292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1" lang="en-US" sz="2597">
                <a:solidFill>
                  <a:srgbClr val="91A3AD"/>
                </a:solidFill>
              </a:rPr>
              <a:t>Outros trabalhos</a:t>
            </a:r>
            <a:endParaRPr b="1" i="0" sz="5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fad3c59a1_0_48"/>
          <p:cNvSpPr txBox="1"/>
          <p:nvPr/>
        </p:nvSpPr>
        <p:spPr>
          <a:xfrm>
            <a:off x="1897075" y="2065725"/>
            <a:ext cx="5670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Quando houver tempo no fim das aulas, vou puxar uma conversa com vocês, para colher feedbacks sobre as aulas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Falem!! Eu também estou aqui aprendendo com vocês, vamos construir essa matéria da melhor maneira possível!!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58" name="Google Shape;158;g1efad3c59a1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efad3c59a1_0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1efad3c59a1_0_4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Sobre a Aula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efad3c59a1_0_48"/>
          <p:cNvSpPr txBox="1"/>
          <p:nvPr/>
        </p:nvSpPr>
        <p:spPr>
          <a:xfrm>
            <a:off x="1897075" y="1201703"/>
            <a:ext cx="6292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1" lang="en-US" sz="2597">
                <a:solidFill>
                  <a:srgbClr val="91A3AD"/>
                </a:solidFill>
              </a:rPr>
              <a:t>Funcionamento</a:t>
            </a:r>
            <a:endParaRPr b="1" i="0" sz="5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fad3c59a1_0_56"/>
          <p:cNvSpPr txBox="1"/>
          <p:nvPr/>
        </p:nvSpPr>
        <p:spPr>
          <a:xfrm>
            <a:off x="1897075" y="2065725"/>
            <a:ext cx="5670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Há dias que eu não entro no teams, pois uso ele apenas no computador pessoal.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No whatsapp eu respondo mais rápido para dúvidas e problemas. Podem mandar mensagem a qualquer horário, se eu estiver disponível eu respondo.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67" name="Google Shape;167;g1efad3c59a1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efad3c59a1_0_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efad3c59a1_0_5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Sobre a Aula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1efad3c59a1_0_56"/>
          <p:cNvSpPr txBox="1"/>
          <p:nvPr/>
        </p:nvSpPr>
        <p:spPr>
          <a:xfrm>
            <a:off x="1897075" y="1201703"/>
            <a:ext cx="6292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1" lang="en-US" sz="2597">
                <a:solidFill>
                  <a:srgbClr val="91A3AD"/>
                </a:solidFill>
              </a:rPr>
              <a:t>Contato com o professor</a:t>
            </a:r>
            <a:endParaRPr b="1" i="0" sz="5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fad3c59a1_0_64"/>
          <p:cNvSpPr txBox="1"/>
          <p:nvPr/>
        </p:nvSpPr>
        <p:spPr>
          <a:xfrm>
            <a:off x="1897075" y="2065725"/>
            <a:ext cx="5670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As dúvidas não precisam ser só sobre a aula e a matéria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 que precisarem estou aqui, seja para aula, para trabalho, para dúvidas de carreira, problemas com a faculdade em geral… Podem contar comigo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PS: O professor é esquecido, se não responder rápido, podem me cobrar com outra mensagem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76" name="Google Shape;176;g1efad3c59a1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efad3c59a1_0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efad3c59a1_0_6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Sobre a Aula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1efad3c59a1_0_64"/>
          <p:cNvSpPr txBox="1"/>
          <p:nvPr/>
        </p:nvSpPr>
        <p:spPr>
          <a:xfrm>
            <a:off x="1897075" y="1201703"/>
            <a:ext cx="6292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1" lang="en-US" sz="2597">
                <a:solidFill>
                  <a:srgbClr val="91A3AD"/>
                </a:solidFill>
              </a:rPr>
              <a:t>Contato com o professor</a:t>
            </a:r>
            <a:endParaRPr b="1" i="0" sz="5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c68a4331c_0_67"/>
          <p:cNvSpPr txBox="1"/>
          <p:nvPr/>
        </p:nvSpPr>
        <p:spPr>
          <a:xfrm>
            <a:off x="1897069" y="1521990"/>
            <a:ext cx="5976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Desenvolvimento híbrido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React Native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Expo Go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Android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1dc68a4331c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1dc68a4331c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dc68a4331c_0_6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Overview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1dc68a4331c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dc68a4331c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dc68a4331c_0_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Sobre mobile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g1dc68a4331c_0_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23928" y="1221202"/>
            <a:ext cx="4321250" cy="3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1dc68a4331c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dc68a4331c_0_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dc68a4331c_0_10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Sobre mobile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g1dc68a4331c_0_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6901" y="1411500"/>
            <a:ext cx="7212650" cy="32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c68a4331c_0_35"/>
          <p:cNvSpPr txBox="1"/>
          <p:nvPr/>
        </p:nvSpPr>
        <p:spPr>
          <a:xfrm>
            <a:off x="1897069" y="1640190"/>
            <a:ext cx="59760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Vantagens:</a:t>
            </a:r>
            <a:endParaRPr b="1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Custo reduzido para produzir 2 apps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Mais opções de desenvolvimento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Maior facilidade para manter o código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Aplicativos ficam semelhantes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g1dc68a4331c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dc68a4331c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dc68a4331c_0_35"/>
          <p:cNvSpPr txBox="1"/>
          <p:nvPr/>
        </p:nvSpPr>
        <p:spPr>
          <a:xfrm>
            <a:off x="1897075" y="439596"/>
            <a:ext cx="4964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Sobre desenvolvimento híbrido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/>
        </p:nvSpPr>
        <p:spPr>
          <a:xfrm>
            <a:off x="1155550" y="1340400"/>
            <a:ext cx="7404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Mateus Fonseca Pelluchi</a:t>
            </a:r>
            <a:endParaRPr b="1" i="0" sz="24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sng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profmateus.pelluchi@fiap.com.br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(11) 96607-1011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Eng. da Computação - USP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Mineração de Dados Complexos - UNICAMP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MBA Engenharia de Software - USP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Eng. de Software - </a:t>
            </a:r>
            <a:r>
              <a:rPr lang="en-US" sz="2000">
                <a:solidFill>
                  <a:srgbClr val="91A3AD"/>
                </a:solidFill>
              </a:rPr>
              <a:t>GFT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Sobre o professor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1155550" y="4371908"/>
            <a:ext cx="59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sng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Prata III </a:t>
            </a: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Bronze II no lolzin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96195" y="439600"/>
            <a:ext cx="2230050" cy="297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dc68a4331c_0_115"/>
          <p:cNvSpPr txBox="1"/>
          <p:nvPr/>
        </p:nvSpPr>
        <p:spPr>
          <a:xfrm>
            <a:off x="1897069" y="1640190"/>
            <a:ext cx="59760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Desvantagens:</a:t>
            </a:r>
            <a:endParaRPr b="1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Pior performance quando comparado ao código nativo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Maior dificuldade para uso de features exclusivas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g1dc68a4331c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dc68a4331c_0_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dc68a4331c_0_115"/>
          <p:cNvSpPr txBox="1"/>
          <p:nvPr/>
        </p:nvSpPr>
        <p:spPr>
          <a:xfrm>
            <a:off x="1897075" y="439596"/>
            <a:ext cx="4964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Sobre desenvolvimento híbrido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1dc68a4331c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dc68a4331c_0_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dc68a4331c_0_8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Sobre 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g1dc68a4331c_0_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7500" y="1444025"/>
            <a:ext cx="6089000" cy="32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c68a4331c_0_97"/>
          <p:cNvSpPr txBox="1"/>
          <p:nvPr/>
        </p:nvSpPr>
        <p:spPr>
          <a:xfrm>
            <a:off x="1897069" y="1521990"/>
            <a:ext cx="5976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React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Desenvolvimento rápido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Framework maduro e bem documentado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Performance próxima ao código nativo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1dc68a4331c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dc68a4331c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dc68a4331c_0_9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Sobre 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1dc68a4331c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1dc68a4331c_0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1dc68a4331c_0_12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Sobre 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g1dc68a4331c_0_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4230" y="1238502"/>
            <a:ext cx="6028874" cy="34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1dc68a4331c_0_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dc68a4331c_0_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1dc68a4331c_0_15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Sobre 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g1dc68a4331c_0_1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7076" y="1202600"/>
            <a:ext cx="4687150" cy="371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dc68a4331c_0_134"/>
          <p:cNvSpPr txBox="1"/>
          <p:nvPr>
            <p:ph type="ctrTitle"/>
          </p:nvPr>
        </p:nvSpPr>
        <p:spPr>
          <a:xfrm>
            <a:off x="685800" y="1597821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1dc68a4331c_0_13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9" name="Google Shape;259;g1dc68a4331c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013" y="785138"/>
            <a:ext cx="7317975" cy="35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c68a4331c_0_141"/>
          <p:cNvSpPr txBox="1"/>
          <p:nvPr/>
        </p:nvSpPr>
        <p:spPr>
          <a:xfrm>
            <a:off x="1478475" y="1522000"/>
            <a:ext cx="63945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sng" cap="none" strike="noStrike">
                <a:solidFill>
                  <a:srgbClr val="8FA0AA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https://medium.com/the-react-native-log/comparing-the-performance-between-native-ios-swift-and-react-native-7b5490d363e2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sng" cap="none" strike="noStrike">
                <a:solidFill>
                  <a:srgbClr val="8FA0AA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https://inveritasoft.com/blog/flutter-vs-react-native-vs-native-deep-performance-comparison</a:t>
            </a:r>
            <a:br>
              <a:rPr b="0" i="0" lang="en-US" sz="2000" u="none" cap="none" strike="noStrike">
                <a:solidFill>
                  <a:srgbClr val="8FA0AA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8FA0A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sng" cap="none" strike="noStrike">
                <a:solidFill>
                  <a:srgbClr val="8FA0AA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https://expo.dev/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g1dc68a4331c_0_1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dc68a4331c_0_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1dc68a4331c_0_14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Referência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fad3c59a1_0_72"/>
          <p:cNvSpPr txBox="1"/>
          <p:nvPr/>
        </p:nvSpPr>
        <p:spPr>
          <a:xfrm>
            <a:off x="1897075" y="2065725"/>
            <a:ext cx="5670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Revisão JavaScript (ES2015, vulgo ES6)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Revisão React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React Native + Expo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React Native core components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Flexbox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Navigation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Rest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Firebase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Hooks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73" name="Google Shape;273;g1efad3c59a1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efad3c59a1_0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efad3c59a1_0_7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Sobre a Aula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1efad3c59a1_0_72"/>
          <p:cNvSpPr txBox="1"/>
          <p:nvPr/>
        </p:nvSpPr>
        <p:spPr>
          <a:xfrm>
            <a:off x="1897075" y="1201703"/>
            <a:ext cx="6292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1" lang="en-US" sz="2597">
                <a:solidFill>
                  <a:srgbClr val="91A3AD"/>
                </a:solidFill>
              </a:rPr>
              <a:t>Próximos passos</a:t>
            </a:r>
            <a:endParaRPr b="1" i="0" sz="5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fad3c59a1_0_80"/>
          <p:cNvSpPr txBox="1"/>
          <p:nvPr/>
        </p:nvSpPr>
        <p:spPr>
          <a:xfrm>
            <a:off x="1897075" y="2065725"/>
            <a:ext cx="5670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Os Checkpoints serão a construção de um jogo da velha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CP1 - Jogo simples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CP2 - Jogo simples + Login + histórico de jogos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CP3 - Jogo online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82" name="Google Shape;282;g1efad3c59a1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efad3c59a1_0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1efad3c59a1_0_8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Sobre a Aula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1efad3c59a1_0_80"/>
          <p:cNvSpPr txBox="1"/>
          <p:nvPr/>
        </p:nvSpPr>
        <p:spPr>
          <a:xfrm>
            <a:off x="1897075" y="1201703"/>
            <a:ext cx="6292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1" lang="en-US" sz="2597">
                <a:solidFill>
                  <a:srgbClr val="91A3AD"/>
                </a:solidFill>
              </a:rPr>
              <a:t>Spoiler Checkpoints</a:t>
            </a:r>
            <a:endParaRPr b="1" i="0" sz="5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fad3c59a1_0_88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g1efad3c59a1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efad3c59a1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efad3c59a1_0_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dc68a4331c_0_21"/>
          <p:cNvSpPr txBox="1"/>
          <p:nvPr/>
        </p:nvSpPr>
        <p:spPr>
          <a:xfrm>
            <a:off x="1897075" y="1522052"/>
            <a:ext cx="59760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Android nativo (Kotlin)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Android Studio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JavaScript (ES6)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Boas práticas de programação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Recapitulação de React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React Native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Expo Go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Componentes base de React Native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Navegação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Rest API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Gesture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Iot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Hooks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Storage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Redux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g1dc68a4331c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1dc68a4331c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1dc68a4331c_0_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Sobre a matéria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50" cy="470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g1dc68a4331c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1dc68a4331c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1dc68a4331c_0_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E vai dar?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g1dc68a4331c_0_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78935" y="1388453"/>
            <a:ext cx="4401000" cy="325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g1dc68a4331c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dc68a4331c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1dc68a4331c_0_5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E vai dar?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g1dc68a4331c_0_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7063" y="1895871"/>
            <a:ext cx="4248623" cy="297403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1dc68a4331c_0_51"/>
          <p:cNvSpPr txBox="1"/>
          <p:nvPr/>
        </p:nvSpPr>
        <p:spPr>
          <a:xfrm>
            <a:off x="1897069" y="1249228"/>
            <a:ext cx="59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Como diria a bandeira do Espírito Santo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c68a4331c_0_42"/>
          <p:cNvSpPr txBox="1"/>
          <p:nvPr/>
        </p:nvSpPr>
        <p:spPr>
          <a:xfrm>
            <a:off x="1897075" y="1522000"/>
            <a:ext cx="5670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 Formar profissionais capazes de programar para mobile, cientes dos trade-offs entre as tecnologias, e sigam as melhores práticas e tendências do mercado.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g1dc68a4331c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1dc68a4331c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dc68a4331c_0_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fad3c59a1_0_0"/>
          <p:cNvSpPr txBox="1"/>
          <p:nvPr/>
        </p:nvSpPr>
        <p:spPr>
          <a:xfrm>
            <a:off x="1897075" y="2065725"/>
            <a:ext cx="5670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</a:t>
            </a:r>
            <a:r>
              <a:rPr b="1" lang="en-US" sz="2000">
                <a:solidFill>
                  <a:srgbClr val="91A3AD"/>
                </a:solidFill>
              </a:rPr>
              <a:t>Online:</a:t>
            </a:r>
            <a:endParaRPr b="1"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Tempo online &gt; 60%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</a:t>
            </a:r>
            <a:r>
              <a:rPr b="1" lang="en-US" sz="2000">
                <a:solidFill>
                  <a:srgbClr val="91A3AD"/>
                </a:solidFill>
              </a:rPr>
              <a:t>Presencial</a:t>
            </a:r>
            <a:r>
              <a:rPr lang="en-US" sz="2000">
                <a:solidFill>
                  <a:srgbClr val="91A3AD"/>
                </a:solidFill>
              </a:rPr>
              <a:t>: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Chamada perto do fim da aula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04" name="Google Shape;104;g1efad3c59a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efad3c59a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efad3c59a1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Sobre a Aula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1efad3c59a1_0_0"/>
          <p:cNvSpPr txBox="1"/>
          <p:nvPr/>
        </p:nvSpPr>
        <p:spPr>
          <a:xfrm>
            <a:off x="1897075" y="1201703"/>
            <a:ext cx="6292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1" lang="en-US" sz="2597">
                <a:solidFill>
                  <a:srgbClr val="91A3AD"/>
                </a:solidFill>
              </a:rPr>
              <a:t>Presença</a:t>
            </a:r>
            <a:endParaRPr b="1" i="0" sz="5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fad3c59a1_0_8"/>
          <p:cNvSpPr txBox="1"/>
          <p:nvPr/>
        </p:nvSpPr>
        <p:spPr>
          <a:xfrm>
            <a:off x="1897075" y="2065725"/>
            <a:ext cx="5670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</a:t>
            </a:r>
            <a:r>
              <a:rPr b="1" lang="en-US" sz="2000">
                <a:solidFill>
                  <a:srgbClr val="91A3AD"/>
                </a:solidFill>
              </a:rPr>
              <a:t>Nota</a:t>
            </a:r>
            <a:r>
              <a:rPr b="1" lang="en-US" sz="2000">
                <a:solidFill>
                  <a:srgbClr val="91A3AD"/>
                </a:solidFill>
              </a:rPr>
              <a:t>:</a:t>
            </a:r>
            <a:endParaRPr b="1"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Os CPs podem valer mais do que 100%, quando houver desafios extras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</a:t>
            </a:r>
            <a:r>
              <a:rPr b="1" lang="en-US" sz="2000">
                <a:solidFill>
                  <a:srgbClr val="91A3AD"/>
                </a:solidFill>
              </a:rPr>
              <a:t>Prazo</a:t>
            </a:r>
            <a:r>
              <a:rPr lang="en-US" sz="2000">
                <a:solidFill>
                  <a:srgbClr val="91A3AD"/>
                </a:solidFill>
              </a:rPr>
              <a:t>: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Dependerá da dificuldade de cada CP, mas será negociado com a turma, o objetivo é que vocês tenham o tempo necessário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13" name="Google Shape;113;g1efad3c59a1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1efad3c59a1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efad3c59a1_0_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Sobre a Aula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1efad3c59a1_0_8"/>
          <p:cNvSpPr txBox="1"/>
          <p:nvPr/>
        </p:nvSpPr>
        <p:spPr>
          <a:xfrm>
            <a:off x="1897075" y="1201703"/>
            <a:ext cx="6292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1" lang="en-US" sz="2597">
                <a:solidFill>
                  <a:srgbClr val="91A3AD"/>
                </a:solidFill>
              </a:rPr>
              <a:t>Checkpoints</a:t>
            </a:r>
            <a:endParaRPr b="1" i="0" sz="5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fad3c59a1_0_24"/>
          <p:cNvSpPr txBox="1"/>
          <p:nvPr/>
        </p:nvSpPr>
        <p:spPr>
          <a:xfrm>
            <a:off x="1897075" y="2065725"/>
            <a:ext cx="5670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</a:t>
            </a:r>
            <a:r>
              <a:rPr b="1" lang="en-US" sz="2000">
                <a:solidFill>
                  <a:srgbClr val="91A3AD"/>
                </a:solidFill>
              </a:rPr>
              <a:t>Atrasos</a:t>
            </a:r>
            <a:r>
              <a:rPr b="1" lang="en-US" sz="2000">
                <a:solidFill>
                  <a:srgbClr val="91A3AD"/>
                </a:solidFill>
              </a:rPr>
              <a:t>:</a:t>
            </a:r>
            <a:endParaRPr b="1"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Trabalhos atrasados serão aceitos, mas cada dia de atraso será descontado 10 pontos to total de 100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</a:t>
            </a:r>
            <a:r>
              <a:rPr b="1" lang="en-US" sz="2000">
                <a:solidFill>
                  <a:srgbClr val="91A3AD"/>
                </a:solidFill>
              </a:rPr>
              <a:t>Entrega</a:t>
            </a:r>
            <a:r>
              <a:rPr lang="en-US" sz="2000">
                <a:solidFill>
                  <a:srgbClr val="91A3AD"/>
                </a:solidFill>
              </a:rPr>
              <a:t>: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Os trabalhos deverão ser entregues em um repositório do github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22" name="Google Shape;122;g1efad3c59a1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efad3c59a1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efad3c59a1_0_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Sobre a Aula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1efad3c59a1_0_24"/>
          <p:cNvSpPr txBox="1"/>
          <p:nvPr/>
        </p:nvSpPr>
        <p:spPr>
          <a:xfrm>
            <a:off x="1897075" y="1201703"/>
            <a:ext cx="6292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1" lang="en-US" sz="2597">
                <a:solidFill>
                  <a:srgbClr val="91A3AD"/>
                </a:solidFill>
              </a:rPr>
              <a:t>Checkpoints</a:t>
            </a:r>
            <a:endParaRPr b="1" i="0" sz="5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